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574" y="2362630"/>
            <a:ext cx="8894399" cy="49561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891" y="229569"/>
            <a:ext cx="2204781" cy="7189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9930" y="7858147"/>
            <a:ext cx="2806012" cy="22048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61258" y="5443385"/>
            <a:ext cx="8632564" cy="4842329"/>
            <a:chOff x="9761258" y="5443385"/>
            <a:chExt cx="8632564" cy="48423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258" y="5443385"/>
              <a:ext cx="8632564" cy="4842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4771" y="805358"/>
            <a:ext cx="9727986" cy="3055196"/>
            <a:chOff x="9014771" y="805358"/>
            <a:chExt cx="9727986" cy="30551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4771" y="805358"/>
              <a:ext cx="9727986" cy="3055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4107" y="2345775"/>
            <a:ext cx="10761607" cy="5787558"/>
            <a:chOff x="7524107" y="2345775"/>
            <a:chExt cx="10761607" cy="5787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107" y="2345775"/>
              <a:ext cx="10761607" cy="57875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589" y="3271960"/>
            <a:ext cx="5780521" cy="42456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8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7061" y="159365"/>
            <a:ext cx="5333034" cy="17767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4263" y="2290704"/>
            <a:ext cx="4804769" cy="3830055"/>
            <a:chOff x="1024263" y="2290704"/>
            <a:chExt cx="4804769" cy="38300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263" y="2290704"/>
              <a:ext cx="4804769" cy="38300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07717" y="2311674"/>
            <a:ext cx="4845084" cy="3830055"/>
            <a:chOff x="6607717" y="2311674"/>
            <a:chExt cx="4845084" cy="38300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7717" y="2311674"/>
              <a:ext cx="4845084" cy="38300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49473" y="2290704"/>
            <a:ext cx="4911978" cy="3830055"/>
            <a:chOff x="12349473" y="2290704"/>
            <a:chExt cx="4911978" cy="38300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9473" y="2290704"/>
              <a:ext cx="4911978" cy="38300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0435" y="3630017"/>
            <a:ext cx="3031600" cy="11093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31639" y="3777592"/>
            <a:ext cx="1906192" cy="8177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0091" y="3700372"/>
            <a:ext cx="3215583" cy="8177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7946" y="6141729"/>
            <a:ext cx="3616979" cy="3146771"/>
            <a:chOff x="1637946" y="6141729"/>
            <a:chExt cx="3616979" cy="31467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7946" y="6141729"/>
              <a:ext cx="3616979" cy="31467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13588" y="6655686"/>
            <a:ext cx="6171429" cy="2118857"/>
            <a:chOff x="5813588" y="6655686"/>
            <a:chExt cx="6171429" cy="2118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3588" y="6655686"/>
              <a:ext cx="6171429" cy="2118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19748" y="6480500"/>
            <a:ext cx="6171429" cy="2808000"/>
            <a:chOff x="11719748" y="6480500"/>
            <a:chExt cx="6171429" cy="2808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19748" y="6480500"/>
              <a:ext cx="6171429" cy="280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8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707" y="359601"/>
            <a:ext cx="2564810" cy="11284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2878" y="1958459"/>
            <a:ext cx="14913524" cy="18902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925" y="4079507"/>
            <a:ext cx="17167907" cy="5761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801" y="5550477"/>
            <a:ext cx="1917672" cy="4542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05567" y="4851533"/>
            <a:ext cx="2727964" cy="10879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8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710" y="236191"/>
            <a:ext cx="3047429" cy="11284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6252" y="6414440"/>
            <a:ext cx="1152213" cy="6594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192" y="7108573"/>
            <a:ext cx="7238070" cy="20185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5333" y="2400397"/>
            <a:ext cx="7944066" cy="3885317"/>
            <a:chOff x="975333" y="2400397"/>
            <a:chExt cx="7944066" cy="38853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333" y="2400397"/>
              <a:ext cx="7944066" cy="38853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05567" y="4851533"/>
            <a:ext cx="2727964" cy="10879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57626" y="5530477"/>
            <a:ext cx="2464044" cy="499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09173" y="6414440"/>
            <a:ext cx="1152213" cy="6689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1116" y="7108573"/>
            <a:ext cx="7238727" cy="20185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400397"/>
            <a:ext cx="7944066" cy="3885317"/>
            <a:chOff x="9142857" y="2400397"/>
            <a:chExt cx="7944066" cy="3885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400397"/>
              <a:ext cx="7944066" cy="3885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8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710" y="236191"/>
            <a:ext cx="3047429" cy="11284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6252" y="6414440"/>
            <a:ext cx="1536765" cy="6689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192" y="7108573"/>
            <a:ext cx="7199422" cy="1990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5333" y="2400397"/>
            <a:ext cx="7944066" cy="3885317"/>
            <a:chOff x="975333" y="2400397"/>
            <a:chExt cx="7944066" cy="38853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333" y="2400397"/>
              <a:ext cx="7944066" cy="38853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05567" y="4851533"/>
            <a:ext cx="2727964" cy="10879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57626" y="5530477"/>
            <a:ext cx="2464044" cy="499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09173" y="6414440"/>
            <a:ext cx="1551975" cy="705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1116" y="7108573"/>
            <a:ext cx="7240603" cy="20281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6314" y="2400397"/>
            <a:ext cx="7944066" cy="3885317"/>
            <a:chOff x="9366314" y="2400397"/>
            <a:chExt cx="7944066" cy="3885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66314" y="2400397"/>
              <a:ext cx="7944066" cy="3885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8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710" y="236191"/>
            <a:ext cx="3047429" cy="11284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6252" y="6414440"/>
            <a:ext cx="1196022" cy="6594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811" y="7116192"/>
            <a:ext cx="8049681" cy="2772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5333" y="2400397"/>
            <a:ext cx="7944066" cy="3885317"/>
            <a:chOff x="975333" y="2400397"/>
            <a:chExt cx="7944066" cy="38853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333" y="2400397"/>
              <a:ext cx="7944066" cy="38853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05567" y="4851533"/>
            <a:ext cx="2727964" cy="10879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57626" y="5530477"/>
            <a:ext cx="2464044" cy="499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09173" y="6414440"/>
            <a:ext cx="1881470" cy="705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18696" y="7118096"/>
            <a:ext cx="8353843" cy="3102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6314" y="2400397"/>
            <a:ext cx="7944066" cy="3885317"/>
            <a:chOff x="9366314" y="2400397"/>
            <a:chExt cx="7944066" cy="3885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66314" y="2400397"/>
              <a:ext cx="7944066" cy="3885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8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710" y="236191"/>
            <a:ext cx="3047429" cy="11284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6252" y="6414440"/>
            <a:ext cx="2081489" cy="6594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811" y="7116192"/>
            <a:ext cx="7827852" cy="11996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5333" y="2400397"/>
            <a:ext cx="7944066" cy="3885317"/>
            <a:chOff x="975333" y="2400397"/>
            <a:chExt cx="7944066" cy="38853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333" y="2400397"/>
              <a:ext cx="7944066" cy="3885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6705" y="3610387"/>
            <a:ext cx="9751682" cy="32382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2022-11-21T23:46:29Z</dcterms:created>
  <dcterms:modified xsi:type="dcterms:W3CDTF">2022-11-21T23:46:29Z</dcterms:modified>
</cp:coreProperties>
</file>